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</a:t>
            </a:r>
            <a:r>
              <a:rPr lang="en-US" sz="2400" dirty="0" smtClean="0"/>
              <a:t>this</a:t>
            </a:r>
            <a:br>
              <a:rPr lang="en-US" sz="2400" dirty="0" smtClean="0"/>
            </a:br>
            <a:r>
              <a:rPr lang="en-US" sz="2400" dirty="0" smtClean="0"/>
              <a:t>in practice</a:t>
            </a:r>
            <a:r>
              <a:rPr lang="en-US" sz="2400" dirty="0" smtClean="0"/>
              <a:t>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63923</TotalTime>
  <Words>22140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862</cp:revision>
  <cp:lastPrinted>2013-05-30T07:55:36Z</cp:lastPrinted>
  <dcterms:created xsi:type="dcterms:W3CDTF">2013-02-08T06:04:20Z</dcterms:created>
  <dcterms:modified xsi:type="dcterms:W3CDTF">2017-04-25T12:57:30Z</dcterms:modified>
</cp:coreProperties>
</file>